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0" r:id="rId3"/>
    <p:sldId id="257" r:id="rId4"/>
    <p:sldId id="258" r:id="rId5"/>
    <p:sldId id="263" r:id="rId6"/>
    <p:sldId id="259" r:id="rId7"/>
    <p:sldId id="260" r:id="rId8"/>
    <p:sldId id="261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93" r:id="rId26"/>
    <p:sldId id="281" r:id="rId27"/>
    <p:sldId id="282" r:id="rId28"/>
    <p:sldId id="283" r:id="rId29"/>
    <p:sldId id="286" r:id="rId30"/>
    <p:sldId id="287" r:id="rId31"/>
    <p:sldId id="288" r:id="rId32"/>
    <p:sldId id="289" r:id="rId33"/>
    <p:sldId id="290" r:id="rId34"/>
    <p:sldId id="285" r:id="rId35"/>
    <p:sldId id="291" r:id="rId36"/>
    <p:sldId id="292" r:id="rId37"/>
  </p:sldIdLst>
  <p:sldSz cx="24382413" cy="13716000"/>
  <p:notesSz cx="6858000" cy="9144000"/>
  <p:defaultTextStyle>
    <a:defPPr>
      <a:defRPr lang="zh-CN"/>
    </a:defPPr>
    <a:lvl1pPr marL="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5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709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063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417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771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126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48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83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37" d="100"/>
          <a:sy n="37" d="100"/>
        </p:scale>
        <p:origin x="61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802" y="2244726"/>
            <a:ext cx="18286810" cy="4775200"/>
          </a:xfrm>
        </p:spPr>
        <p:txBody>
          <a:bodyPr anchor="b"/>
          <a:lstStyle>
            <a:lvl1pPr algn="ctr">
              <a:defRPr sz="1199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802" y="7204076"/>
            <a:ext cx="1828681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090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879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8664" y="730250"/>
            <a:ext cx="5257458" cy="11623676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291" y="730250"/>
            <a:ext cx="15467593" cy="11623676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138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670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592" y="3419477"/>
            <a:ext cx="21029831" cy="5705474"/>
          </a:xfrm>
        </p:spPr>
        <p:txBody>
          <a:bodyPr anchor="b"/>
          <a:lstStyle>
            <a:lvl1pPr>
              <a:defRPr sz="1199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592" y="9178927"/>
            <a:ext cx="21029831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354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70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06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41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771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12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48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83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089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291" y="3651250"/>
            <a:ext cx="10362526" cy="870267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3596" y="3651250"/>
            <a:ext cx="10362526" cy="870267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991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7" y="730251"/>
            <a:ext cx="21029831" cy="265112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467" y="3362326"/>
            <a:ext cx="10314903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354" indent="0">
              <a:buNone/>
              <a:defRPr sz="4000" b="1"/>
            </a:lvl2pPr>
            <a:lvl3pPr marL="1828709" indent="0">
              <a:buNone/>
              <a:defRPr sz="3600" b="1"/>
            </a:lvl3pPr>
            <a:lvl4pPr marL="2743063" indent="0">
              <a:buNone/>
              <a:defRPr sz="3200" b="1"/>
            </a:lvl4pPr>
            <a:lvl5pPr marL="3657417" indent="0">
              <a:buNone/>
              <a:defRPr sz="3200" b="1"/>
            </a:lvl5pPr>
            <a:lvl6pPr marL="4571771" indent="0">
              <a:buNone/>
              <a:defRPr sz="3200" b="1"/>
            </a:lvl6pPr>
            <a:lvl7pPr marL="5486126" indent="0">
              <a:buNone/>
              <a:defRPr sz="3200" b="1"/>
            </a:lvl7pPr>
            <a:lvl8pPr marL="6400480" indent="0">
              <a:buNone/>
              <a:defRPr sz="3200" b="1"/>
            </a:lvl8pPr>
            <a:lvl9pPr marL="7314834" indent="0">
              <a:buNone/>
              <a:defRPr sz="3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467" y="5010150"/>
            <a:ext cx="10314903" cy="736917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3597" y="3362326"/>
            <a:ext cx="10365701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354" indent="0">
              <a:buNone/>
              <a:defRPr sz="4000" b="1"/>
            </a:lvl2pPr>
            <a:lvl3pPr marL="1828709" indent="0">
              <a:buNone/>
              <a:defRPr sz="3600" b="1"/>
            </a:lvl3pPr>
            <a:lvl4pPr marL="2743063" indent="0">
              <a:buNone/>
              <a:defRPr sz="3200" b="1"/>
            </a:lvl4pPr>
            <a:lvl5pPr marL="3657417" indent="0">
              <a:buNone/>
              <a:defRPr sz="3200" b="1"/>
            </a:lvl5pPr>
            <a:lvl6pPr marL="4571771" indent="0">
              <a:buNone/>
              <a:defRPr sz="3200" b="1"/>
            </a:lvl6pPr>
            <a:lvl7pPr marL="5486126" indent="0">
              <a:buNone/>
              <a:defRPr sz="3200" b="1"/>
            </a:lvl7pPr>
            <a:lvl8pPr marL="6400480" indent="0">
              <a:buNone/>
              <a:defRPr sz="3200" b="1"/>
            </a:lvl8pPr>
            <a:lvl9pPr marL="7314834" indent="0">
              <a:buNone/>
              <a:defRPr sz="3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3597" y="5010150"/>
            <a:ext cx="10365701" cy="736917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753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796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109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8" y="914400"/>
            <a:ext cx="7863962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5701" y="1974851"/>
            <a:ext cx="12343597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468" y="4114800"/>
            <a:ext cx="7863962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354" indent="0">
              <a:buNone/>
              <a:defRPr sz="2800"/>
            </a:lvl2pPr>
            <a:lvl3pPr marL="1828709" indent="0">
              <a:buNone/>
              <a:defRPr sz="2400"/>
            </a:lvl3pPr>
            <a:lvl4pPr marL="2743063" indent="0">
              <a:buNone/>
              <a:defRPr sz="2000"/>
            </a:lvl4pPr>
            <a:lvl5pPr marL="3657417" indent="0">
              <a:buNone/>
              <a:defRPr sz="2000"/>
            </a:lvl5pPr>
            <a:lvl6pPr marL="4571771" indent="0">
              <a:buNone/>
              <a:defRPr sz="2000"/>
            </a:lvl6pPr>
            <a:lvl7pPr marL="5486126" indent="0">
              <a:buNone/>
              <a:defRPr sz="2000"/>
            </a:lvl7pPr>
            <a:lvl8pPr marL="6400480" indent="0">
              <a:buNone/>
              <a:defRPr sz="2000"/>
            </a:lvl8pPr>
            <a:lvl9pPr marL="7314834" indent="0">
              <a:buNone/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05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8" y="914400"/>
            <a:ext cx="7863962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5701" y="1974851"/>
            <a:ext cx="12343597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354" indent="0">
              <a:buNone/>
              <a:defRPr sz="5600"/>
            </a:lvl2pPr>
            <a:lvl3pPr marL="1828709" indent="0">
              <a:buNone/>
              <a:defRPr sz="4800"/>
            </a:lvl3pPr>
            <a:lvl4pPr marL="2743063" indent="0">
              <a:buNone/>
              <a:defRPr sz="4000"/>
            </a:lvl4pPr>
            <a:lvl5pPr marL="3657417" indent="0">
              <a:buNone/>
              <a:defRPr sz="4000"/>
            </a:lvl5pPr>
            <a:lvl6pPr marL="4571771" indent="0">
              <a:buNone/>
              <a:defRPr sz="4000"/>
            </a:lvl6pPr>
            <a:lvl7pPr marL="5486126" indent="0">
              <a:buNone/>
              <a:defRPr sz="4000"/>
            </a:lvl7pPr>
            <a:lvl8pPr marL="6400480" indent="0">
              <a:buNone/>
              <a:defRPr sz="4000"/>
            </a:lvl8pPr>
            <a:lvl9pPr marL="7314834" indent="0">
              <a:buNone/>
              <a:defRPr sz="4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468" y="4114800"/>
            <a:ext cx="7863962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354" indent="0">
              <a:buNone/>
              <a:defRPr sz="2800"/>
            </a:lvl2pPr>
            <a:lvl3pPr marL="1828709" indent="0">
              <a:buNone/>
              <a:defRPr sz="2400"/>
            </a:lvl3pPr>
            <a:lvl4pPr marL="2743063" indent="0">
              <a:buNone/>
              <a:defRPr sz="2000"/>
            </a:lvl4pPr>
            <a:lvl5pPr marL="3657417" indent="0">
              <a:buNone/>
              <a:defRPr sz="2000"/>
            </a:lvl5pPr>
            <a:lvl6pPr marL="4571771" indent="0">
              <a:buNone/>
              <a:defRPr sz="2000"/>
            </a:lvl6pPr>
            <a:lvl7pPr marL="5486126" indent="0">
              <a:buNone/>
              <a:defRPr sz="2000"/>
            </a:lvl7pPr>
            <a:lvl8pPr marL="6400480" indent="0">
              <a:buNone/>
              <a:defRPr sz="2000"/>
            </a:lvl8pPr>
            <a:lvl9pPr marL="7314834" indent="0">
              <a:buNone/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262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291" y="730251"/>
            <a:ext cx="21029831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291" y="3651250"/>
            <a:ext cx="21029831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291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9E9C-C05C-4DCC-8D84-7C68AEF3E603}" type="datetimeFigureOut">
              <a:rPr lang="zh-CN" altLang="en-US" smtClean="0"/>
              <a:t>2015/9/21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6675" y="12712701"/>
            <a:ext cx="822906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0079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12BB2-3DB8-4824-93FF-EF4F94056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909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709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1828709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3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886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240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594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"/>
            <a:ext cx="24382413" cy="13715107"/>
          </a:xfrm>
          <a:prstGeom prst="rect">
            <a:avLst/>
          </a:prstGeom>
        </p:spPr>
      </p:pic>
      <p:sp>
        <p:nvSpPr>
          <p:cNvPr id="14" name="Subtitle 5"/>
          <p:cNvSpPr>
            <a:spLocks noGrp="1"/>
          </p:cNvSpPr>
          <p:nvPr>
            <p:ph type="subTitle" idx="1"/>
          </p:nvPr>
        </p:nvSpPr>
        <p:spPr>
          <a:xfrm>
            <a:off x="979805" y="12071050"/>
            <a:ext cx="12997451" cy="696039"/>
          </a:xfrm>
        </p:spPr>
        <p:txBody>
          <a:bodyPr>
            <a:noAutofit/>
          </a:bodyPr>
          <a:lstStyle/>
          <a:p>
            <a:pPr algn="l"/>
            <a:r>
              <a:rPr lang="zh-CN" altLang="en-US" sz="4000" b="0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  <a:cs typeface="Segoe UI"/>
              </a:rPr>
              <a:t>如何为您的用户创造一个</a:t>
            </a:r>
            <a:r>
              <a:rPr lang="zh-CN" altLang="en-US" sz="4000" b="0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  <a:cs typeface="Segoe UI"/>
              </a:rPr>
              <a:t>非凡</a:t>
            </a:r>
            <a:r>
              <a:rPr lang="zh-CN" altLang="en-US" sz="4000" b="0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  <a:cs typeface="Segoe UI"/>
              </a:rPr>
              <a:t>的购物体验</a:t>
            </a:r>
            <a:endParaRPr lang="en-US" sz="4000" b="0" dirty="0">
              <a:solidFill>
                <a:schemeClr val="bg1"/>
              </a:solidFill>
              <a:latin typeface="幼圆" pitchFamily="49" charset="-122"/>
              <a:ea typeface="幼圆" pitchFamily="49" charset="-122"/>
              <a:cs typeface="Segoe UI"/>
            </a:endParaRPr>
          </a:p>
        </p:txBody>
      </p:sp>
      <p:sp>
        <p:nvSpPr>
          <p:cNvPr id="15" name="Title 4"/>
          <p:cNvSpPr>
            <a:spLocks noGrp="1"/>
          </p:cNvSpPr>
          <p:nvPr>
            <p:ph type="ctrTitle"/>
          </p:nvPr>
        </p:nvSpPr>
        <p:spPr>
          <a:xfrm>
            <a:off x="979806" y="8883712"/>
            <a:ext cx="16916308" cy="3108960"/>
          </a:xfrm>
        </p:spPr>
        <p:txBody>
          <a:bodyPr>
            <a:noAutofit/>
          </a:bodyPr>
          <a:lstStyle/>
          <a:p>
            <a:pPr algn="l"/>
            <a:r>
              <a:rPr lang="zh-CN" altLang="en-US" sz="10000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礼品定制</a:t>
            </a:r>
            <a:r>
              <a:rPr lang="en-US" altLang="zh-CN" sz="10000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/>
            </a:r>
            <a:br>
              <a:rPr lang="en-US" altLang="zh-CN" sz="10000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</a:br>
            <a:r>
              <a:rPr lang="en-US" sz="10000" dirty="0" smtClean="0">
                <a:solidFill>
                  <a:schemeClr val="bg1"/>
                </a:solidFill>
              </a:rPr>
              <a:t>Apps for Windows </a:t>
            </a:r>
            <a:r>
              <a:rPr lang="en-US" altLang="zh-CN" sz="10000" dirty="0" smtClean="0">
                <a:solidFill>
                  <a:schemeClr val="bg1"/>
                </a:solidFill>
              </a:rPr>
              <a:t>10</a:t>
            </a:r>
            <a:r>
              <a:rPr lang="en-US" sz="10000" dirty="0" smtClean="0">
                <a:solidFill>
                  <a:schemeClr val="bg1"/>
                </a:solidFill>
              </a:rPr>
              <a:t> </a:t>
            </a:r>
            <a:endParaRPr lang="en-US" sz="10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492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图片详情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971" y="3437372"/>
            <a:ext cx="5155555" cy="942222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762" y="3945309"/>
            <a:ext cx="13942857" cy="891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427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颜色分类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762" y="3945309"/>
            <a:ext cx="13942857" cy="89142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7971" y="3437372"/>
            <a:ext cx="5155555" cy="942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81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最新活动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971" y="3437372"/>
            <a:ext cx="5155555" cy="942222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762" y="3945309"/>
            <a:ext cx="13942857" cy="891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0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noProof="0" dirty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我</a:t>
            </a:r>
            <a:r>
              <a:rPr lang="zh-CN" altLang="en-US" sz="4000" spc="-20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的</a:t>
            </a:r>
            <a:r>
              <a:rPr lang="en-US" altLang="zh-CN" sz="4000" spc="-20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-</a:t>
            </a:r>
            <a:r>
              <a:rPr lang="zh-CN" altLang="en-US" sz="4000" spc="-20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我的订单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971" y="3437372"/>
            <a:ext cx="5155555" cy="94222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174" y="3437372"/>
            <a:ext cx="5155555" cy="942222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78377" y="3437372"/>
            <a:ext cx="5155555" cy="942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84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noProof="0" dirty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我</a:t>
            </a:r>
            <a:r>
              <a:rPr lang="zh-CN" altLang="en-US" sz="4000" spc="-20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的</a:t>
            </a:r>
            <a:r>
              <a:rPr lang="en-US" altLang="zh-CN" sz="4000" spc="-20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-</a:t>
            </a:r>
            <a:r>
              <a:rPr lang="zh-CN" altLang="en-US" sz="4000" spc="-20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我的订单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048" y="3835708"/>
            <a:ext cx="13942857" cy="89142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3045" y="2900944"/>
            <a:ext cx="13942857" cy="891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87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noProof="0" dirty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地址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762" y="3945309"/>
            <a:ext cx="13942857" cy="89142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7971" y="3437372"/>
            <a:ext cx="5155555" cy="942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45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地址查看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970" y="3437372"/>
            <a:ext cx="5155555" cy="942222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762" y="3945309"/>
            <a:ext cx="13942857" cy="891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82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地址修改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762" y="3945309"/>
            <a:ext cx="13942857" cy="891428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762" y="3955114"/>
            <a:ext cx="13942857" cy="89142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7969" y="3447177"/>
            <a:ext cx="5155555" cy="942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13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地址添加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969" y="3447177"/>
            <a:ext cx="5155555" cy="942222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762" y="3955113"/>
            <a:ext cx="13942857" cy="891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43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购物车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761" y="3955113"/>
            <a:ext cx="13942857" cy="89142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7968" y="3447177"/>
            <a:ext cx="5155555" cy="942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32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8477888" y="5977876"/>
            <a:ext cx="14657613" cy="1860824"/>
            <a:chOff x="8477888" y="5977876"/>
            <a:chExt cx="14657613" cy="1860824"/>
          </a:xfrm>
        </p:grpSpPr>
        <p:sp>
          <p:nvSpPr>
            <p:cNvPr id="4" name="Title 4"/>
            <p:cNvSpPr txBox="1">
              <a:spLocks/>
            </p:cNvSpPr>
            <p:nvPr/>
          </p:nvSpPr>
          <p:spPr>
            <a:xfrm>
              <a:off x="11377842" y="5977876"/>
              <a:ext cx="11757659" cy="930412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/>
            <a:p>
              <a:pPr marL="0" marR="0" lvl="0" indent="0" defTabSz="914363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0" b="0" i="0" u="none" strike="noStrike" kern="1200" cap="none" spc="-200" normalizeH="0" baseline="0" noProof="0" dirty="0" smtClean="0">
                  <a:ln w="3175">
                    <a:noFill/>
                  </a:ln>
                  <a:solidFill>
                    <a:schemeClr val="tx2">
                      <a:lumMod val="75000"/>
                    </a:schemeClr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Arial" charset="0"/>
                </a:rPr>
                <a:t>应用描述</a:t>
              </a:r>
              <a:endParaRPr kumimoji="0" lang="en-US" sz="8000" b="0" i="0" u="none" strike="noStrike" kern="1200" cap="none" spc="-200" normalizeH="0" baseline="0" noProof="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endParaRPr>
            </a:p>
          </p:txBody>
        </p:sp>
        <p:sp>
          <p:nvSpPr>
            <p:cNvPr id="5" name="Title 4"/>
            <p:cNvSpPr txBox="1">
              <a:spLocks/>
            </p:cNvSpPr>
            <p:nvPr/>
          </p:nvSpPr>
          <p:spPr>
            <a:xfrm>
              <a:off x="11377842" y="6908288"/>
              <a:ext cx="11757659" cy="930412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/>
            <a:p>
              <a:pPr lvl="0" defTabSz="914363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en-US" altLang="zh-CN" sz="4000" spc="300" dirty="0" smtClean="0">
                  <a:ln w="3175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Segoe UI Light" pitchFamily="34" charset="0"/>
                  <a:cs typeface="Arial" charset="0"/>
                </a:rPr>
                <a:t>APP Description</a:t>
              </a:r>
              <a:endParaRPr kumimoji="0" lang="en-US" sz="4000" b="0" i="0" u="none" strike="noStrike" kern="1200" cap="none" spc="300" normalizeH="0" baseline="0" noProof="0" dirty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幼圆" pitchFamily="49" charset="-122"/>
                <a:ea typeface="幼圆" pitchFamily="49" charset="-122"/>
                <a:cs typeface="Arial" charset="0"/>
              </a:endParaRPr>
            </a:p>
          </p:txBody>
        </p:sp>
        <p:sp>
          <p:nvSpPr>
            <p:cNvPr id="7" name="Title 4"/>
            <p:cNvSpPr txBox="1">
              <a:spLocks/>
            </p:cNvSpPr>
            <p:nvPr/>
          </p:nvSpPr>
          <p:spPr>
            <a:xfrm>
              <a:off x="8477888" y="6364704"/>
              <a:ext cx="11757659" cy="930412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/>
            <a:p>
              <a:pPr marL="0" marR="0" lvl="0" indent="0" defTabSz="914363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0" b="0" i="0" u="none" strike="noStrike" kern="1200" cap="none" spc="-200" normalizeH="0" baseline="0" noProof="0" dirty="0" smtClean="0">
                  <a:ln w="3175"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 UI" panose="020B0503020204020204" pitchFamily="34" charset="-122"/>
                  <a:cs typeface="Arial" panose="020B0604020202020204" pitchFamily="34" charset="0"/>
                </a:rPr>
                <a:t>01</a:t>
              </a:r>
              <a:endParaRPr kumimoji="0" lang="en-US" sz="18000" b="0" i="0" u="none" strike="noStrike" kern="1200" cap="none" spc="-200" normalizeH="0" baseline="0" noProof="0" dirty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4377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支付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967" y="3447177"/>
            <a:ext cx="5155555" cy="942222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761" y="3955113"/>
            <a:ext cx="13942857" cy="891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1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视觉设计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UI Design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个性定制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606" y="3835708"/>
            <a:ext cx="13267690" cy="884512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823" y="3835709"/>
            <a:ext cx="4935900" cy="877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40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视觉设计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UI Design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9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添加背景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606" y="3835708"/>
            <a:ext cx="13267690" cy="884512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823" y="3845251"/>
            <a:ext cx="4935900" cy="877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207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视觉设计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UI Design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9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noProof="0" dirty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购物车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606" y="3845252"/>
            <a:ext cx="13267690" cy="884512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823" y="3845251"/>
            <a:ext cx="4935900" cy="877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264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视觉设计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UI Design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9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个性画廊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606" y="3845251"/>
            <a:ext cx="13267690" cy="884512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824" y="3845251"/>
            <a:ext cx="4935900" cy="877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73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视觉设计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UI Design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9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订单查看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825" y="3875815"/>
            <a:ext cx="4935900" cy="877493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605" y="3845251"/>
            <a:ext cx="13267692" cy="884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12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9444539" y="5977876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zh-CN" altLang="en-US" sz="8000" spc="-20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应用场景和</a:t>
            </a:r>
            <a:r>
              <a:rPr lang="en-US" altLang="zh-CN" sz="8000" spc="-20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W10</a:t>
            </a:r>
            <a:r>
              <a:rPr lang="zh-CN" altLang="en-US" sz="8000" spc="-2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特性</a:t>
            </a:r>
            <a:endParaRPr lang="en-US" altLang="zh-CN" sz="8000" spc="-20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5" name="Title 4"/>
          <p:cNvSpPr txBox="1">
            <a:spLocks/>
          </p:cNvSpPr>
          <p:nvPr/>
        </p:nvSpPr>
        <p:spPr>
          <a:xfrm>
            <a:off x="9444539" y="6908288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App </a:t>
            </a:r>
            <a:r>
              <a:rPr lang="en-US" altLang="zh-CN" sz="4000" spc="300" dirty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scenarios and W10 feature</a:t>
            </a:r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6204948" y="636470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02</a:t>
            </a:r>
            <a:endParaRPr kumimoji="0" lang="en-US" sz="18000" b="0" i="0" u="none" strike="noStrike" kern="1200" cap="none" spc="-200" normalizeH="0" baseline="0" noProof="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4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8000" spc="-2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跨</a:t>
            </a:r>
            <a:r>
              <a:rPr lang="zh-CN" altLang="en-US" sz="8000" spc="-20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平台</a:t>
            </a:r>
            <a:r>
              <a:rPr lang="zh-CN" altLang="en-US" sz="8000" spc="-2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通用</a:t>
            </a:r>
            <a:r>
              <a:rPr lang="zh-CN" altLang="en-US" sz="8000" spc="-20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设计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5" name="Title 4"/>
          <p:cNvSpPr txBox="1">
            <a:spLocks/>
          </p:cNvSpPr>
          <p:nvPr/>
        </p:nvSpPr>
        <p:spPr>
          <a:xfrm>
            <a:off x="8386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Adaptive UI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pic>
        <p:nvPicPr>
          <p:cNvPr id="12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503" y="3258388"/>
            <a:ext cx="4532720" cy="827331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863" y="1074091"/>
            <a:ext cx="22474505" cy="12641909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616" y="3941033"/>
            <a:ext cx="4015484" cy="71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51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8000" spc="-20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电子墨水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5" name="Title 4"/>
          <p:cNvSpPr txBox="1">
            <a:spLocks/>
          </p:cNvSpPr>
          <p:nvPr/>
        </p:nvSpPr>
        <p:spPr>
          <a:xfrm>
            <a:off x="546036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Digital ink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16" y="857"/>
            <a:ext cx="24380951" cy="1371428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964200" y="8609330"/>
            <a:ext cx="45130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用户可以自己绘制，也可以跟好友一起，通过不同终端共同绘制一幅。</a:t>
            </a:r>
            <a:endParaRPr lang="en-US" altLang="zh-CN" sz="3000" dirty="0" smtClean="0">
              <a:solidFill>
                <a:schemeClr val="tx1">
                  <a:lumMod val="65000"/>
                  <a:lumOff val="3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7659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631" y="857"/>
            <a:ext cx="24380951" cy="13714285"/>
          </a:xfrm>
          <a:prstGeom prst="rect">
            <a:avLst/>
          </a:prstGeom>
        </p:spPr>
      </p:pic>
      <p:sp>
        <p:nvSpPr>
          <p:cNvPr id="7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8000" spc="-2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语音助手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8" name="Title 4"/>
          <p:cNvSpPr txBox="1">
            <a:spLocks/>
          </p:cNvSpPr>
          <p:nvPr/>
        </p:nvSpPr>
        <p:spPr>
          <a:xfrm>
            <a:off x="546036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Cortana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79806" y="6000437"/>
            <a:ext cx="779285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 smtClean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用户可以通过语音助手</a:t>
            </a:r>
            <a:endParaRPr lang="en-US" altLang="zh-CN" sz="5000" dirty="0" smtClean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5000" dirty="0" smtClean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查看最新活动等</a:t>
            </a:r>
            <a:endParaRPr lang="en-US" altLang="zh-CN" sz="5000" dirty="0" smtClean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822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/>
          <p:cNvGrpSpPr/>
          <p:nvPr/>
        </p:nvGrpSpPr>
        <p:grpSpPr>
          <a:xfrm>
            <a:off x="1214940" y="1474203"/>
            <a:ext cx="4801314" cy="1901699"/>
            <a:chOff x="979806" y="3067871"/>
            <a:chExt cx="4801314" cy="1901699"/>
          </a:xfrm>
        </p:grpSpPr>
        <p:sp>
          <p:nvSpPr>
            <p:cNvPr id="50" name="文本框 49"/>
            <p:cNvSpPr txBox="1"/>
            <p:nvPr/>
          </p:nvSpPr>
          <p:spPr>
            <a:xfrm>
              <a:off x="979806" y="4323239"/>
              <a:ext cx="48013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礼品定制类购物型应用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979806" y="3067871"/>
              <a:ext cx="1915909" cy="784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500" dirty="0" smtClean="0">
                  <a:solidFill>
                    <a:schemeClr val="accent1">
                      <a:lumMod val="50000"/>
                    </a:schemeClr>
                  </a:solidFill>
                  <a:latin typeface="Microsoft YaHei UI Light" panose="020B0502040204020203" pitchFamily="34" charset="-122"/>
                  <a:ea typeface="Microsoft YaHei UI Light" panose="020B0502040204020203" pitchFamily="34" charset="-122"/>
                </a:rPr>
                <a:t>定位：</a:t>
              </a:r>
              <a:endParaRPr lang="zh-CN" altLang="en-US" sz="4500" dirty="0">
                <a:solidFill>
                  <a:schemeClr val="accent1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7933078" y="1474203"/>
            <a:ext cx="4576894" cy="1901698"/>
            <a:chOff x="7697944" y="3067871"/>
            <a:chExt cx="4576894" cy="1901698"/>
          </a:xfrm>
        </p:grpSpPr>
        <p:sp>
          <p:nvSpPr>
            <p:cNvPr id="51" name="文本框 50"/>
            <p:cNvSpPr txBox="1"/>
            <p:nvPr/>
          </p:nvSpPr>
          <p:spPr>
            <a:xfrm>
              <a:off x="7697944" y="4323238"/>
              <a:ext cx="457689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O2O </a:t>
              </a:r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的电子商务模式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7697944" y="3067871"/>
              <a:ext cx="1915909" cy="784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500" dirty="0" smtClean="0">
                  <a:solidFill>
                    <a:schemeClr val="accent1">
                      <a:lumMod val="50000"/>
                    </a:schemeClr>
                  </a:solidFill>
                  <a:latin typeface="Microsoft YaHei UI Light" panose="020B0502040204020203" pitchFamily="34" charset="-122"/>
                  <a:ea typeface="Microsoft YaHei UI Light" panose="020B0502040204020203" pitchFamily="34" charset="-122"/>
                </a:rPr>
                <a:t>模式：</a:t>
              </a:r>
              <a:endParaRPr lang="zh-CN" altLang="en-US" sz="4500" dirty="0">
                <a:solidFill>
                  <a:schemeClr val="accent1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1214940" y="4871939"/>
            <a:ext cx="21814902" cy="784830"/>
            <a:chOff x="979806" y="5943098"/>
            <a:chExt cx="21814902" cy="784830"/>
          </a:xfrm>
        </p:grpSpPr>
        <p:sp>
          <p:nvSpPr>
            <p:cNvPr id="54" name="文本框 53"/>
            <p:cNvSpPr txBox="1"/>
            <p:nvPr/>
          </p:nvSpPr>
          <p:spPr>
            <a:xfrm>
              <a:off x="979806" y="5943098"/>
              <a:ext cx="1915909" cy="784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500" dirty="0" smtClean="0">
                  <a:solidFill>
                    <a:schemeClr val="accent1">
                      <a:lumMod val="50000"/>
                    </a:schemeClr>
                  </a:solidFill>
                  <a:latin typeface="Microsoft YaHei UI Light" panose="020B0502040204020203" pitchFamily="34" charset="-122"/>
                  <a:ea typeface="Microsoft YaHei UI Light" panose="020B0502040204020203" pitchFamily="34" charset="-122"/>
                </a:rPr>
                <a:t>流程：</a:t>
              </a:r>
              <a:endParaRPr lang="zh-CN" altLang="en-US" sz="4500" dirty="0">
                <a:solidFill>
                  <a:schemeClr val="accent1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2895715" y="6046937"/>
              <a:ext cx="198989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应用分为个性画板 、最新活动、个性定制、我的四大板块。用户可以通过导航进行板块的切换。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3317968" y="6367574"/>
            <a:ext cx="19711873" cy="1015663"/>
            <a:chOff x="3082834" y="7206131"/>
            <a:chExt cx="19711873" cy="1015663"/>
          </a:xfrm>
        </p:grpSpPr>
        <p:sp>
          <p:nvSpPr>
            <p:cNvPr id="56" name="文本框 55"/>
            <p:cNvSpPr txBox="1"/>
            <p:nvPr/>
          </p:nvSpPr>
          <p:spPr>
            <a:xfrm>
              <a:off x="5669393" y="7206131"/>
              <a:ext cx="171253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用户可以</a:t>
              </a:r>
              <a:r>
                <a:rPr lang="zh-CN" altLang="en-US" sz="3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在</a:t>
              </a:r>
              <a:r>
                <a:rPr lang="zh-CN" altLang="en-US" sz="3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这里查看应用推送的最热最新的图案，点击图案可以查看图案详情和已经制作的礼物成品图。用户可以通过选择个数、选择颜色分类并且添加到购物车</a:t>
              </a:r>
              <a:endParaRPr lang="en-US" altLang="zh-CN" sz="3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3365983" y="7206131"/>
              <a:ext cx="24384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个性画板</a:t>
              </a:r>
              <a:r>
                <a:rPr lang="en-US" altLang="zh-CN" sz="3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:</a:t>
              </a:r>
              <a:endParaRPr lang="en-US" altLang="zh-CN" sz="3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3082834" y="7315200"/>
              <a:ext cx="155666" cy="316238"/>
            </a:xfrm>
            <a:prstGeom prst="rect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3317968" y="8055264"/>
            <a:ext cx="19711873" cy="553998"/>
            <a:chOff x="3082834" y="8640428"/>
            <a:chExt cx="19711873" cy="553998"/>
          </a:xfrm>
        </p:grpSpPr>
        <p:sp>
          <p:nvSpPr>
            <p:cNvPr id="58" name="文本框 57"/>
            <p:cNvSpPr txBox="1"/>
            <p:nvPr/>
          </p:nvSpPr>
          <p:spPr>
            <a:xfrm>
              <a:off x="5669393" y="8640428"/>
              <a:ext cx="1712531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用户可以知道最新的活动</a:t>
              </a:r>
              <a:endParaRPr lang="en-US" altLang="zh-CN" sz="3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3365983" y="8640428"/>
              <a:ext cx="24384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最新活动</a:t>
              </a:r>
              <a:r>
                <a:rPr lang="en-US" altLang="zh-CN" sz="3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:</a:t>
              </a:r>
            </a:p>
          </p:txBody>
        </p:sp>
        <p:sp>
          <p:nvSpPr>
            <p:cNvPr id="65" name="矩形 64"/>
            <p:cNvSpPr/>
            <p:nvPr/>
          </p:nvSpPr>
          <p:spPr>
            <a:xfrm>
              <a:off x="3082834" y="8751463"/>
              <a:ext cx="155666" cy="316238"/>
            </a:xfrm>
            <a:prstGeom prst="rect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3317968" y="9281289"/>
            <a:ext cx="19711873" cy="1477328"/>
            <a:chOff x="3082834" y="9613060"/>
            <a:chExt cx="19711873" cy="1477328"/>
          </a:xfrm>
        </p:grpSpPr>
        <p:sp>
          <p:nvSpPr>
            <p:cNvPr id="60" name="文本框 59"/>
            <p:cNvSpPr txBox="1"/>
            <p:nvPr/>
          </p:nvSpPr>
          <p:spPr>
            <a:xfrm>
              <a:off x="5669393" y="9613060"/>
              <a:ext cx="17125314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用户可以自由绘制自己想要的图案，也可以通过添加按钮，添加自己相册中或者是应用推送的图案来进行再次编辑。当图案绘制满意时，用户可以点击购物车来选择需要制作的礼品等，最终加入到购物车。用户还可以把图案保存到自己的画廊中。</a:t>
              </a:r>
              <a:endParaRPr lang="en-US" altLang="zh-CN" sz="3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3365983" y="9613060"/>
              <a:ext cx="24384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个性定制</a:t>
              </a:r>
              <a:r>
                <a:rPr lang="en-US" altLang="zh-CN" sz="3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:</a:t>
              </a:r>
            </a:p>
          </p:txBody>
        </p:sp>
        <p:sp>
          <p:nvSpPr>
            <p:cNvPr id="66" name="矩形 65"/>
            <p:cNvSpPr/>
            <p:nvPr/>
          </p:nvSpPr>
          <p:spPr>
            <a:xfrm>
              <a:off x="3082834" y="9731940"/>
              <a:ext cx="155666" cy="316238"/>
            </a:xfrm>
            <a:prstGeom prst="rect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3317968" y="11430644"/>
            <a:ext cx="19711873" cy="1015663"/>
            <a:chOff x="3082834" y="11509022"/>
            <a:chExt cx="19711873" cy="1015663"/>
          </a:xfrm>
        </p:grpSpPr>
        <p:sp>
          <p:nvSpPr>
            <p:cNvPr id="62" name="文本框 61"/>
            <p:cNvSpPr txBox="1"/>
            <p:nvPr/>
          </p:nvSpPr>
          <p:spPr>
            <a:xfrm>
              <a:off x="5669393" y="11509022"/>
              <a:ext cx="171253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用户可以查看自己信息：用户名、头像、收获地址、订单详情和我的画廊。同样在这里用户可以修改自己的头像、管理自己的地址、产看自己的订单和管理自己的画廊</a:t>
              </a:r>
              <a:endParaRPr lang="en-US" altLang="zh-CN" sz="3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3365983" y="11509022"/>
              <a:ext cx="24384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我的</a:t>
              </a:r>
              <a:r>
                <a:rPr lang="en-US" altLang="zh-CN" sz="3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:</a:t>
              </a:r>
            </a:p>
          </p:txBody>
        </p:sp>
        <p:sp>
          <p:nvSpPr>
            <p:cNvPr id="67" name="矩形 66"/>
            <p:cNvSpPr/>
            <p:nvPr/>
          </p:nvSpPr>
          <p:spPr>
            <a:xfrm>
              <a:off x="3082834" y="11627902"/>
              <a:ext cx="155666" cy="316238"/>
            </a:xfrm>
            <a:prstGeom prst="rect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958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331" y="857"/>
            <a:ext cx="24380951" cy="13714285"/>
          </a:xfrm>
          <a:prstGeom prst="rect">
            <a:avLst/>
          </a:prstGeom>
        </p:spPr>
      </p:pic>
      <p:sp>
        <p:nvSpPr>
          <p:cNvPr id="19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8000" spc="-20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查看订单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20" name="Title 4"/>
          <p:cNvSpPr txBox="1">
            <a:spLocks/>
          </p:cNvSpPr>
          <p:nvPr/>
        </p:nvSpPr>
        <p:spPr>
          <a:xfrm>
            <a:off x="546036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Check Order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79806" y="6042391"/>
            <a:ext cx="779285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 smtClean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用户可以查看</a:t>
            </a:r>
            <a:endParaRPr lang="en-US" altLang="zh-CN" sz="5000" dirty="0" smtClean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5000" dirty="0" smtClean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购买的订单</a:t>
            </a:r>
            <a:endParaRPr lang="en-US" altLang="zh-CN" sz="5000" dirty="0" smtClean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573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8000" spc="-20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通知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5" name="Title 4"/>
          <p:cNvSpPr txBox="1">
            <a:spLocks/>
          </p:cNvSpPr>
          <p:nvPr/>
        </p:nvSpPr>
        <p:spPr>
          <a:xfrm>
            <a:off x="344868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Notification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100493" y="5743212"/>
            <a:ext cx="779285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 smtClean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用户可以通过通知查看产品的最新动向，最新活动等。</a:t>
            </a:r>
            <a:endParaRPr lang="en-US" altLang="zh-CN" sz="5000" dirty="0" smtClean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5000" dirty="0" smtClean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43493" y="831112"/>
            <a:ext cx="22515399" cy="1266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7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8000" spc="-20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动态磁贴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5" name="Title 4"/>
          <p:cNvSpPr txBox="1">
            <a:spLocks/>
          </p:cNvSpPr>
          <p:nvPr/>
        </p:nvSpPr>
        <p:spPr>
          <a:xfrm>
            <a:off x="527748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Live tile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79806" y="4380932"/>
            <a:ext cx="779285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 smtClean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用户可以通过磁贴查看最新活动或者是最新产品</a:t>
            </a:r>
            <a:endParaRPr lang="en-US" altLang="zh-CN" sz="5000" dirty="0" smtClean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858" y="1502762"/>
            <a:ext cx="15555555" cy="10857142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08" y="6591695"/>
            <a:ext cx="6552381" cy="292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90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8000" spc="-20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Drag and Drop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" y="1066800"/>
            <a:ext cx="24380951" cy="13067442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79807" y="6157409"/>
            <a:ext cx="62591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 smtClean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用户可以直接把想要的图片放入应用</a:t>
            </a:r>
            <a:endParaRPr lang="en-US" altLang="zh-CN" sz="5000" dirty="0" smtClean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187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369028" y="5977876"/>
            <a:ext cx="14997250" cy="1860824"/>
            <a:chOff x="6204948" y="5977876"/>
            <a:chExt cx="14997250" cy="1860824"/>
          </a:xfrm>
        </p:grpSpPr>
        <p:sp>
          <p:nvSpPr>
            <p:cNvPr id="4" name="Title 4"/>
            <p:cNvSpPr txBox="1">
              <a:spLocks/>
            </p:cNvSpPr>
            <p:nvPr/>
          </p:nvSpPr>
          <p:spPr>
            <a:xfrm>
              <a:off x="9444539" y="5977876"/>
              <a:ext cx="11757659" cy="930412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/>
            <a:p>
              <a:pPr lvl="0" defTabSz="914363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zh-CN" altLang="en-US" sz="8000" spc="-200" dirty="0">
                  <a:ln w="3175">
                    <a:noFill/>
                  </a:ln>
                  <a:solidFill>
                    <a:schemeClr val="tx2">
                      <a:lumMod val="75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Arial" charset="0"/>
                </a:rPr>
                <a:t>联系方式</a:t>
              </a:r>
              <a:endParaRPr lang="en-US" altLang="zh-CN" sz="8000" spc="-2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endParaRPr>
            </a:p>
          </p:txBody>
        </p:sp>
        <p:sp>
          <p:nvSpPr>
            <p:cNvPr id="5" name="Title 4"/>
            <p:cNvSpPr txBox="1">
              <a:spLocks/>
            </p:cNvSpPr>
            <p:nvPr/>
          </p:nvSpPr>
          <p:spPr>
            <a:xfrm>
              <a:off x="9444539" y="6908288"/>
              <a:ext cx="11757659" cy="930412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/>
            <a:p>
              <a:pPr lvl="0" defTabSz="914363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en-US" altLang="zh-CN" sz="4000" spc="300" dirty="0">
                  <a:ln w="3175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Segoe UI Light" pitchFamily="34" charset="0"/>
                  <a:cs typeface="Arial" charset="0"/>
                </a:rPr>
                <a:t>Contact information</a:t>
              </a:r>
            </a:p>
          </p:txBody>
        </p:sp>
        <p:sp>
          <p:nvSpPr>
            <p:cNvPr id="7" name="Title 4"/>
            <p:cNvSpPr txBox="1">
              <a:spLocks/>
            </p:cNvSpPr>
            <p:nvPr/>
          </p:nvSpPr>
          <p:spPr>
            <a:xfrm>
              <a:off x="6204948" y="6364704"/>
              <a:ext cx="11757659" cy="930412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/>
            <a:p>
              <a:pPr marL="0" marR="0" lvl="0" indent="0" defTabSz="914363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0" b="0" i="0" u="none" strike="noStrike" kern="1200" cap="none" spc="-200" normalizeH="0" baseline="0" noProof="0" dirty="0" smtClean="0">
                  <a:ln w="3175"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 UI" panose="020B0503020204020204" pitchFamily="34" charset="-122"/>
                  <a:cs typeface="Arial" panose="020B0604020202020204" pitchFamily="34" charset="0"/>
                </a:rPr>
                <a:t>03</a:t>
              </a:r>
              <a:endParaRPr kumimoji="0" lang="en-US" sz="18000" b="0" i="0" u="none" strike="noStrike" kern="1200" cap="none" spc="-200" normalizeH="0" baseline="0" noProof="0" dirty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129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25746" y="7440657"/>
            <a:ext cx="126709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000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合作伙伴有设计或者技术上的</a:t>
            </a:r>
            <a:r>
              <a:rPr lang="zh-CN" altLang="en-US" sz="5000" dirty="0" smtClean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问题</a:t>
            </a:r>
            <a:endParaRPr lang="en-US" altLang="zh-CN" sz="5000" dirty="0" smtClean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algn="ctr"/>
            <a:r>
              <a:rPr lang="zh-CN" altLang="en-US" sz="5000" dirty="0" smtClean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可以</a:t>
            </a:r>
            <a:r>
              <a:rPr lang="zh-CN" altLang="en-US" sz="5000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联系</a:t>
            </a:r>
            <a:r>
              <a:rPr lang="en-US" altLang="zh-CN" sz="5000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WAA</a:t>
            </a:r>
            <a:r>
              <a:rPr lang="zh-CN" altLang="en-US" sz="5000" dirty="0" smtClean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团队。</a:t>
            </a:r>
            <a:endParaRPr lang="en-US" altLang="zh-CN" sz="5000" dirty="0" smtClean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25300" y="10167118"/>
            <a:ext cx="132718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联系方式</a:t>
            </a:r>
            <a:r>
              <a:rPr lang="en-US" altLang="zh-CN" sz="4000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:</a:t>
            </a:r>
            <a:r>
              <a:rPr lang="en-US" altLang="zh-CN" sz="5400" dirty="0" smtClean="0">
                <a:solidFill>
                  <a:schemeClr val="accent1">
                    <a:lumMod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winappcompat@microsoft.com</a:t>
            </a:r>
            <a:r>
              <a:rPr lang="en-US" altLang="zh-CN" sz="5400" dirty="0" smtClean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 </a:t>
            </a:r>
            <a:endParaRPr lang="zh-CN" altLang="en-US" sz="5400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811" y="2547918"/>
            <a:ext cx="1840840" cy="379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453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88594" y="5751871"/>
            <a:ext cx="796641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0" dirty="0" smtClean="0">
                <a:solidFill>
                  <a:schemeClr val="accent1">
                    <a:lumMod val="75000"/>
                  </a:schemeClr>
                </a:solidFill>
              </a:rPr>
              <a:t>THANKES</a:t>
            </a:r>
            <a:endParaRPr lang="zh-CN" altLang="en-US" sz="16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36" y="581649"/>
            <a:ext cx="4251140" cy="92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1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4847" y="3437372"/>
            <a:ext cx="5155555" cy="9422222"/>
          </a:xfrm>
          <a:prstGeom prst="rect">
            <a:avLst/>
          </a:prstGeom>
        </p:spPr>
      </p:pic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个性定制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1720" y="3437372"/>
            <a:ext cx="5155555" cy="942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33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322" y="3945309"/>
            <a:ext cx="13942857" cy="8914285"/>
          </a:xfrm>
          <a:prstGeom prst="rect">
            <a:avLst/>
          </a:prstGeom>
        </p:spPr>
      </p:pic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个性定制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7463" y="3118656"/>
            <a:ext cx="13942857" cy="891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13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添加背景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765" y="3945309"/>
            <a:ext cx="13942857" cy="89142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7976" y="3437372"/>
            <a:ext cx="5155555" cy="942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824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导入相册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975" y="3437372"/>
            <a:ext cx="5155555" cy="942222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764" y="3945309"/>
            <a:ext cx="13942857" cy="891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15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spc="-20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导入相册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764" y="3945309"/>
            <a:ext cx="13942857" cy="89142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7974" y="3437372"/>
            <a:ext cx="5155555" cy="942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0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4"/>
          <p:cNvSpPr txBox="1">
            <a:spLocks/>
          </p:cNvSpPr>
          <p:nvPr/>
        </p:nvSpPr>
        <p:spPr>
          <a:xfrm>
            <a:off x="979806" y="83111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交互框图</a:t>
            </a:r>
            <a:endParaRPr kumimoji="0" lang="en-US" sz="8000" b="0" i="0" u="none" strike="noStrike" kern="1200" cap="none" spc="-200" normalizeH="0" baseline="0" noProof="0" dirty="0">
              <a:ln w="3175"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sp>
        <p:nvSpPr>
          <p:cNvPr id="31" name="Title 4"/>
          <p:cNvSpPr txBox="1">
            <a:spLocks/>
          </p:cNvSpPr>
          <p:nvPr/>
        </p:nvSpPr>
        <p:spPr>
          <a:xfrm>
            <a:off x="5338446" y="1044472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lvl="0" defTabSz="914363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zh-CN" sz="4000" spc="300" dirty="0" smtClean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Segoe UI Light" pitchFamily="34" charset="0"/>
                <a:cs typeface="Arial" charset="0"/>
              </a:rPr>
              <a:t>UE Wireframe</a:t>
            </a:r>
            <a:endParaRPr lang="en-US" sz="4000" spc="300" dirty="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Segoe UI Light" pitchFamily="34" charset="0"/>
              <a:cs typeface="Arial" charset="0"/>
            </a:endParaRPr>
          </a:p>
        </p:txBody>
      </p:sp>
      <p:sp>
        <p:nvSpPr>
          <p:cNvPr id="43" name="Title 4"/>
          <p:cNvSpPr txBox="1">
            <a:spLocks/>
          </p:cNvSpPr>
          <p:nvPr/>
        </p:nvSpPr>
        <p:spPr>
          <a:xfrm>
            <a:off x="994048" y="1974884"/>
            <a:ext cx="11757659" cy="93041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marL="0" marR="0" lvl="0" indent="0" defTabSz="9143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-200" normalizeH="0" baseline="0" noProof="0" dirty="0" smtClean="0">
                <a:ln w="3175"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Arial" charset="0"/>
              </a:rPr>
              <a:t>个性画廊</a:t>
            </a:r>
            <a:endParaRPr kumimoji="0" lang="en-US" sz="4000" b="0" i="0" u="none" strike="noStrike" kern="1200" cap="none" spc="-200" normalizeH="0" baseline="0" noProof="0" dirty="0">
              <a:ln w="3175"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Arial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763" y="3945309"/>
            <a:ext cx="13942857" cy="89142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7972" y="3437372"/>
            <a:ext cx="5155555" cy="942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19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843</TotalTime>
  <Words>509</Words>
  <Application>Microsoft Office PowerPoint</Application>
  <PresentationFormat>自定义</PresentationFormat>
  <Paragraphs>116</Paragraphs>
  <Slides>36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6" baseType="lpstr">
      <vt:lpstr>Microsoft YaHei UI</vt:lpstr>
      <vt:lpstr>Microsoft YaHei UI Light</vt:lpstr>
      <vt:lpstr>宋体</vt:lpstr>
      <vt:lpstr>幼圆</vt:lpstr>
      <vt:lpstr>Arial</vt:lpstr>
      <vt:lpstr>Calibri</vt:lpstr>
      <vt:lpstr>Calibri Light</vt:lpstr>
      <vt:lpstr>Segoe UI</vt:lpstr>
      <vt:lpstr>Segoe UI Light</vt:lpstr>
      <vt:lpstr>Office 主题</vt:lpstr>
      <vt:lpstr>礼品定制 Apps for Windows 10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Meixuan Li (Bei Jing Shu Zi Bing Bao Xin)</dc:creator>
  <cp:lastModifiedBy>Meixuan Li (Bei Jing Shu Zi Bing Bao Xin)</cp:lastModifiedBy>
  <cp:revision>117</cp:revision>
  <dcterms:created xsi:type="dcterms:W3CDTF">2015-09-16T02:48:15Z</dcterms:created>
  <dcterms:modified xsi:type="dcterms:W3CDTF">2015-09-21T05:04:29Z</dcterms:modified>
</cp:coreProperties>
</file>

<file path=docProps/thumbnail.jpeg>
</file>